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71" r:id="rId9"/>
    <p:sldId id="262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89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6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0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18.wmf"/><Relationship Id="rId1" Type="http://schemas.openxmlformats.org/officeDocument/2006/relationships/image" Target="../media/image29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2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B1E75-2D31-44EA-A29F-77DE097F400A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C27B2-0276-4156-B0A7-A7C3A9B4B7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6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C27B2-0276-4156-B0A7-A7C3A9B4B72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C27B2-0276-4156-B0A7-A7C3A9B4B72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6C2E-E4F6-410D-B304-CE08B44D2DF5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6C2E-E4F6-410D-B304-CE08B44D2DF5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6C2E-E4F6-410D-B304-CE08B44D2DF5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6C2E-E4F6-410D-B304-CE08B44D2DF5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6C2E-E4F6-410D-B304-CE08B44D2DF5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6C2E-E4F6-410D-B304-CE08B44D2DF5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6C2E-E4F6-410D-B304-CE08B44D2DF5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6C2E-E4F6-410D-B304-CE08B44D2DF5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6C2E-E4F6-410D-B304-CE08B44D2DF5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6C2E-E4F6-410D-B304-CE08B44D2DF5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6C2E-E4F6-410D-B304-CE08B44D2DF5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86C2E-E4F6-410D-B304-CE08B44D2DF5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image" Target="../media/image3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61.bin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59.bin"/><Relationship Id="rId14" Type="http://schemas.openxmlformats.org/officeDocument/2006/relationships/image" Target="../media/image4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image" Target="../media/image51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12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3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6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73.bin"/><Relationship Id="rId18" Type="http://schemas.openxmlformats.org/officeDocument/2006/relationships/image" Target="../media/image59.w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56.wmf"/><Relationship Id="rId17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8.wmf"/><Relationship Id="rId20" Type="http://schemas.openxmlformats.org/officeDocument/2006/relationships/image" Target="../media/image60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5" Type="http://schemas.openxmlformats.org/officeDocument/2006/relationships/oleObject" Target="../embeddings/oleObject74.bin"/><Relationship Id="rId10" Type="http://schemas.openxmlformats.org/officeDocument/2006/relationships/image" Target="../media/image55.wmf"/><Relationship Id="rId19" Type="http://schemas.openxmlformats.org/officeDocument/2006/relationships/oleObject" Target="../embeddings/oleObject76.bin"/><Relationship Id="rId4" Type="http://schemas.openxmlformats.org/officeDocument/2006/relationships/image" Target="../media/image52.wmf"/><Relationship Id="rId9" Type="http://schemas.openxmlformats.org/officeDocument/2006/relationships/oleObject" Target="../embeddings/oleObject71.bin"/><Relationship Id="rId14" Type="http://schemas.openxmlformats.org/officeDocument/2006/relationships/image" Target="../media/image5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4.bin"/><Relationship Id="rId26" Type="http://schemas.openxmlformats.org/officeDocument/2006/relationships/image" Target="../media/image16.wmf"/><Relationship Id="rId3" Type="http://schemas.openxmlformats.org/officeDocument/2006/relationships/oleObject" Target="../embeddings/oleObject6.bin"/><Relationship Id="rId21" Type="http://schemas.openxmlformats.org/officeDocument/2006/relationships/image" Target="../media/image14.wmf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17" Type="http://schemas.openxmlformats.org/officeDocument/2006/relationships/image" Target="../media/image12.wmf"/><Relationship Id="rId25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24" Type="http://schemas.openxmlformats.org/officeDocument/2006/relationships/oleObject" Target="../embeddings/oleObject17.bin"/><Relationship Id="rId5" Type="http://schemas.openxmlformats.org/officeDocument/2006/relationships/oleObject" Target="../embeddings/oleObject7.bin"/><Relationship Id="rId15" Type="http://schemas.openxmlformats.org/officeDocument/2006/relationships/image" Target="../media/image11.wmf"/><Relationship Id="rId23" Type="http://schemas.openxmlformats.org/officeDocument/2006/relationships/image" Target="../media/image15.wmf"/><Relationship Id="rId28" Type="http://schemas.openxmlformats.org/officeDocument/2006/relationships/image" Target="../media/image17.wmf"/><Relationship Id="rId10" Type="http://schemas.openxmlformats.org/officeDocument/2006/relationships/image" Target="../media/image9.wmf"/><Relationship Id="rId19" Type="http://schemas.openxmlformats.org/officeDocument/2006/relationships/image" Target="../media/image13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16.bin"/><Relationship Id="rId27" Type="http://schemas.openxmlformats.org/officeDocument/2006/relationships/oleObject" Target="../embeddings/oleObject19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8.wmf"/><Relationship Id="rId9" Type="http://schemas.openxmlformats.org/officeDocument/2006/relationships/image" Target="../media/image1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4.bin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3.wmf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28.bin"/><Relationship Id="rId4" Type="http://schemas.openxmlformats.org/officeDocument/2006/relationships/image" Target="../media/image20.wmf"/><Relationship Id="rId9" Type="http://schemas.openxmlformats.org/officeDocument/2006/relationships/image" Target="../media/image2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3.bin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20.wmf"/><Relationship Id="rId10" Type="http://schemas.openxmlformats.org/officeDocument/2006/relationships/image" Target="../media/image28.wmf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32.wmf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oleObject" Target="../embeddings/oleObject43.bin"/><Relationship Id="rId1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5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11" Type="http://schemas.openxmlformats.org/officeDocument/2006/relationships/image" Target="../media/image31.wmf"/><Relationship Id="rId5" Type="http://schemas.openxmlformats.org/officeDocument/2006/relationships/oleObject" Target="../embeddings/oleObject39.bin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42.bin"/><Relationship Id="rId4" Type="http://schemas.openxmlformats.org/officeDocument/2006/relationships/image" Target="../media/image29.wmf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4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38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5.wmf"/><Relationship Id="rId11" Type="http://schemas.openxmlformats.org/officeDocument/2006/relationships/image" Target="../media/image37.wmf"/><Relationship Id="rId5" Type="http://schemas.openxmlformats.org/officeDocument/2006/relationships/oleObject" Target="../embeddings/oleObject48.bin"/><Relationship Id="rId10" Type="http://schemas.openxmlformats.org/officeDocument/2006/relationships/oleObject" Target="../embeddings/oleObject51.bin"/><Relationship Id="rId4" Type="http://schemas.openxmlformats.org/officeDocument/2006/relationships/image" Target="../media/image29.wmf"/><Relationship Id="rId9" Type="http://schemas.openxmlformats.org/officeDocument/2006/relationships/image" Target="../media/image3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>
          <a:xfrm>
            <a:off x="1524000" y="0"/>
            <a:ext cx="5181600" cy="990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6200" y="1981200"/>
            <a:ext cx="3733800" cy="639762"/>
          </a:xfrm>
        </p:spPr>
        <p:txBody>
          <a:bodyPr>
            <a:normAutofit fontScale="25000" lnSpcReduction="20000"/>
          </a:bodyPr>
          <a:lstStyle/>
          <a:p>
            <a:r>
              <a:rPr lang="en-US" sz="11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1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11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1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11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1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1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1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1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1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1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1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038600" y="1752600"/>
            <a:ext cx="4041775" cy="639762"/>
          </a:xfrm>
        </p:spPr>
        <p:txBody>
          <a:bodyPr>
            <a:noAutofit/>
          </a:bodyPr>
          <a:lstStyle/>
          <a:p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52600" y="0"/>
            <a:ext cx="4820550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cũ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52400" y="3124200"/>
          <a:ext cx="29718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1638000" imgH="761760" progId="Equation.DSMT4">
                  <p:embed/>
                </p:oleObj>
              </mc:Choice>
              <mc:Fallback>
                <p:oleObj name="Equation" r:id="rId3" imgW="1638000" imgH="7617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124200"/>
                        <a:ext cx="2971800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304800" y="2590800"/>
          <a:ext cx="2057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5" imgW="1231560" imgH="291960" progId="Equation.DSMT4">
                  <p:embed/>
                </p:oleObj>
              </mc:Choice>
              <mc:Fallback>
                <p:oleObj name="Equation" r:id="rId5" imgW="1231560" imgH="29196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590800"/>
                        <a:ext cx="2057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4191000" y="2590800"/>
          <a:ext cx="2743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7" imgW="2095200" imgH="291960" progId="Equation.DSMT4">
                  <p:embed/>
                </p:oleObj>
              </mc:Choice>
              <mc:Fallback>
                <p:oleObj name="Equation" r:id="rId7" imgW="2095200" imgH="29196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590800"/>
                        <a:ext cx="27432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3810000" y="3200400"/>
          <a:ext cx="5334000" cy="276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9" imgW="4012920" imgH="2209680" progId="Equation.DSMT4">
                  <p:embed/>
                </p:oleObj>
              </mc:Choice>
              <mc:Fallback>
                <p:oleObj name="Equation" r:id="rId9" imgW="4012920" imgH="22096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200400"/>
                        <a:ext cx="5334000" cy="2767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3810000" y="3124200"/>
          <a:ext cx="53340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11" imgW="4012920" imgH="1815840" progId="Equation.DSMT4">
                  <p:embed/>
                </p:oleObj>
              </mc:Choice>
              <mc:Fallback>
                <p:oleObj name="Equation" r:id="rId11" imgW="4012920" imgH="18158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124200"/>
                        <a:ext cx="5334000" cy="259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 rot="16200000" flipH="1">
            <a:off x="1409700" y="3695700"/>
            <a:ext cx="4419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0"/>
            <a:ext cx="8763000" cy="114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6"/>
          <p:cNvSpPr txBox="1">
            <a:spLocks/>
          </p:cNvSpPr>
          <p:nvPr/>
        </p:nvSpPr>
        <p:spPr>
          <a:xfrm>
            <a:off x="228600" y="0"/>
            <a:ext cx="8763000" cy="1241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kumimoji="0" lang="en-US" sz="28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8.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PHÂN TÍCH ĐA THỨC THÀNH NHÂN TỬ BẰNG PHƯƠNG PHÁP NHÓM HẠNG TỬ</a:t>
            </a:r>
          </a:p>
        </p:txBody>
      </p:sp>
      <p:sp>
        <p:nvSpPr>
          <p:cNvPr id="6" name="Subtitle 7"/>
          <p:cNvSpPr txBox="1">
            <a:spLocks/>
          </p:cNvSpPr>
          <p:nvPr/>
        </p:nvSpPr>
        <p:spPr>
          <a:xfrm>
            <a:off x="76200" y="31242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Subtitle 7"/>
          <p:cNvSpPr txBox="1">
            <a:spLocks/>
          </p:cNvSpPr>
          <p:nvPr/>
        </p:nvSpPr>
        <p:spPr>
          <a:xfrm>
            <a:off x="4191000" y="1371600"/>
            <a:ext cx="4648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Xuất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hiện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nhân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tử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chung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nhóm</a:t>
            </a:r>
            <a:endParaRPr kumimoji="0" lang="en-US" sz="3200" b="1" i="1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b="1" i="1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b="1" i="1" baseline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ubtitle 7"/>
          <p:cNvSpPr txBox="1">
            <a:spLocks/>
          </p:cNvSpPr>
          <p:nvPr/>
        </p:nvSpPr>
        <p:spPr>
          <a:xfrm>
            <a:off x="4267200" y="3200400"/>
            <a:ext cx="4648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Xuất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hiện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hằng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đẳng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thức</a:t>
            </a:r>
            <a:endParaRPr kumimoji="0" lang="en-US" sz="3200" b="1" i="1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b="1" i="1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b="1" i="1" baseline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ubtitle 7"/>
          <p:cNvSpPr txBox="1">
            <a:spLocks/>
          </p:cNvSpPr>
          <p:nvPr/>
        </p:nvSpPr>
        <p:spPr>
          <a:xfrm>
            <a:off x="4343400" y="4495800"/>
            <a:ext cx="4648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endParaRPr kumimoji="0" lang="en-US" sz="3200" b="1" i="1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b="1" i="1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b="1" i="1" baseline="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2933700" y="2324100"/>
            <a:ext cx="1295400" cy="914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124200" y="3429000"/>
            <a:ext cx="12192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3048000" y="3505200"/>
            <a:ext cx="1371600" cy="1219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52400" y="1752600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52400" y="0"/>
            <a:ext cx="8763000" cy="114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6"/>
          <p:cNvSpPr txBox="1">
            <a:spLocks/>
          </p:cNvSpPr>
          <p:nvPr/>
        </p:nvSpPr>
        <p:spPr>
          <a:xfrm>
            <a:off x="228600" y="0"/>
            <a:ext cx="8763000" cy="1241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kumimoji="0" lang="en-US" sz="28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8.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PHÂN TÍCH ĐA THỨC THÀNH NHÂN TỬ           BẰNG PHƯƠNG PHÁP NHÓM HẠNG TỬ   </a:t>
            </a:r>
          </a:p>
        </p:txBody>
      </p:sp>
      <p:sp>
        <p:nvSpPr>
          <p:cNvPr id="8" name="Subtitle 7"/>
          <p:cNvSpPr txBox="1">
            <a:spLocks/>
          </p:cNvSpPr>
          <p:nvPr/>
        </p:nvSpPr>
        <p:spPr>
          <a:xfrm>
            <a:off x="152400" y="11430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Áp</a:t>
            </a:r>
            <a:r>
              <a:rPr kumimoji="0" lang="en-US" sz="3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sng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dụng</a:t>
            </a:r>
            <a:r>
              <a:rPr kumimoji="0" lang="en-US" sz="3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?1.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Tính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nhanh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2971800" y="1855787"/>
          <a:ext cx="5875337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3" imgW="3225600" imgH="241200" progId="Equation.DSMT4">
                  <p:embed/>
                </p:oleObj>
              </mc:Choice>
              <mc:Fallback>
                <p:oleObj name="Equation" r:id="rId3" imgW="322560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855787"/>
                        <a:ext cx="5875337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ubtitle 7"/>
          <p:cNvSpPr txBox="1">
            <a:spLocks/>
          </p:cNvSpPr>
          <p:nvPr/>
        </p:nvSpPr>
        <p:spPr>
          <a:xfrm>
            <a:off x="457200" y="22860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04800" y="2895600"/>
          <a:ext cx="5875337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5" imgW="3225600" imgH="241200" progId="Equation.DSMT4">
                  <p:embed/>
                </p:oleObj>
              </mc:Choice>
              <mc:Fallback>
                <p:oleObj name="Equation" r:id="rId5" imgW="322560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95600"/>
                        <a:ext cx="5875337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217488" y="3429000"/>
          <a:ext cx="6869112" cy="317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6" imgW="3771720" imgH="1777680" progId="Equation.DSMT4">
                  <p:embed/>
                </p:oleObj>
              </mc:Choice>
              <mc:Fallback>
                <p:oleObj name="Equation" r:id="rId6" imgW="3771720" imgH="17776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8" y="3429000"/>
                        <a:ext cx="6869112" cy="3170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8" grpId="0" build="allAtOnce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057400" y="533400"/>
            <a:ext cx="35814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7200" y="0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7"/>
          <p:cNvSpPr txBox="1">
            <a:spLocks/>
          </p:cNvSpPr>
          <p:nvPr/>
        </p:nvSpPr>
        <p:spPr>
          <a:xfrm>
            <a:off x="457200" y="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?2. 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2286001" y="533400"/>
          <a:ext cx="3124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tion" r:id="rId3" imgW="1803240" imgH="291960" progId="Equation.DSMT4">
                  <p:embed/>
                </p:oleObj>
              </mc:Choice>
              <mc:Fallback>
                <p:oleObj name="Equation" r:id="rId3" imgW="1803240" imgH="291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1" y="533400"/>
                        <a:ext cx="3124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ubtitle 7"/>
          <p:cNvSpPr txBox="1">
            <a:spLocks/>
          </p:cNvSpPr>
          <p:nvPr/>
        </p:nvSpPr>
        <p:spPr>
          <a:xfrm>
            <a:off x="152400" y="12192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855788" y="1216025"/>
          <a:ext cx="675481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5" imgW="3898800" imgH="342720" progId="Equation.DSMT4">
                  <p:embed/>
                </p:oleObj>
              </mc:Choice>
              <mc:Fallback>
                <p:oleObj name="Equation" r:id="rId5" imgW="3898800" imgH="342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5788" y="1216025"/>
                        <a:ext cx="6754812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ubtitle 7"/>
          <p:cNvSpPr txBox="1">
            <a:spLocks/>
          </p:cNvSpPr>
          <p:nvPr/>
        </p:nvSpPr>
        <p:spPr>
          <a:xfrm>
            <a:off x="152400" y="1908175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3833812" y="1905000"/>
          <a:ext cx="4090988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Equation" r:id="rId7" imgW="2361960" imgH="1168200" progId="Equation.DSMT4">
                  <p:embed/>
                </p:oleObj>
              </mc:Choice>
              <mc:Fallback>
                <p:oleObj name="Equation" r:id="rId7" imgW="2361960" imgH="1168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812" y="1905000"/>
                        <a:ext cx="4090988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ubtitle 7"/>
          <p:cNvSpPr txBox="1">
            <a:spLocks/>
          </p:cNvSpPr>
          <p:nvPr/>
        </p:nvSpPr>
        <p:spPr>
          <a:xfrm>
            <a:off x="152400" y="37338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An: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579563" y="3733800"/>
          <a:ext cx="7259637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Equation" r:id="rId9" imgW="4190760" imgH="342720" progId="Equation.DSMT4">
                  <p:embed/>
                </p:oleObj>
              </mc:Choice>
              <mc:Fallback>
                <p:oleObj name="Equation" r:id="rId9" imgW="4190760" imgH="342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563" y="3733800"/>
                        <a:ext cx="7259637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4724400" y="4191000"/>
          <a:ext cx="418147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Equation" r:id="rId11" imgW="2412720" imgH="1168200" progId="Equation.DSMT4">
                  <p:embed/>
                </p:oleObj>
              </mc:Choice>
              <mc:Fallback>
                <p:oleObj name="Equation" r:id="rId11" imgW="2412720" imgH="1168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191000"/>
                        <a:ext cx="4181475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1676400" y="1905000"/>
          <a:ext cx="2133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Equation" r:id="rId13" imgW="1803240" imgH="291960" progId="Equation.DSMT4">
                  <p:embed/>
                </p:oleObj>
              </mc:Choice>
              <mc:Fallback>
                <p:oleObj name="Equation" r:id="rId13" imgW="1803240" imgH="2919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905000"/>
                        <a:ext cx="2133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ubtitle 7"/>
          <p:cNvSpPr txBox="1">
            <a:spLocks/>
          </p:cNvSpPr>
          <p:nvPr/>
        </p:nvSpPr>
        <p:spPr>
          <a:xfrm>
            <a:off x="304800" y="60198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5" grpId="0"/>
      <p:bldP spid="7" grpId="0"/>
      <p:bldP spid="9" grpId="0"/>
      <p:bldP spid="11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/>
          <p:cNvSpPr txBox="1">
            <a:spLocks/>
          </p:cNvSpPr>
          <p:nvPr/>
        </p:nvSpPr>
        <p:spPr>
          <a:xfrm>
            <a:off x="228600" y="228600"/>
            <a:ext cx="87630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3.Luyện </a:t>
            </a:r>
            <a:r>
              <a:rPr kumimoji="0" lang="en-US" sz="3200" b="1" i="0" u="sng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tập</a:t>
            </a:r>
            <a:endParaRPr lang="en-US" sz="3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sng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3200" b="1" i="0" u="sng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47c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hân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tích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đa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thức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thành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nhân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tử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 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555875" y="1444625"/>
          <a:ext cx="33877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Equation" r:id="rId3" imgW="1955520" imgH="342720" progId="Equation.DSMT4">
                  <p:embed/>
                </p:oleObj>
              </mc:Choice>
              <mc:Fallback>
                <p:oleObj name="Equation" r:id="rId3" imgW="1955520" imgH="342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444625"/>
                        <a:ext cx="3387725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ubtitle 7"/>
          <p:cNvSpPr txBox="1">
            <a:spLocks/>
          </p:cNvSpPr>
          <p:nvPr/>
        </p:nvSpPr>
        <p:spPr>
          <a:xfrm>
            <a:off x="457200" y="19812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3895725" y="2587625"/>
          <a:ext cx="235267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Equation" r:id="rId5" imgW="1358640" imgH="342720" progId="Equation.DSMT4">
                  <p:embed/>
                </p:oleObj>
              </mc:Choice>
              <mc:Fallback>
                <p:oleObj name="Equation" r:id="rId5" imgW="1358640" imgH="342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5725" y="2587625"/>
                        <a:ext cx="2352675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3886200" y="3181350"/>
          <a:ext cx="38068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Equation" r:id="rId7" imgW="2197080" imgH="304560" progId="Equation.DSMT4">
                  <p:embed/>
                </p:oleObj>
              </mc:Choice>
              <mc:Fallback>
                <p:oleObj name="Equation" r:id="rId7" imgW="2197080" imgH="3045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181350"/>
                        <a:ext cx="3806825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3886200" y="3790950"/>
          <a:ext cx="2903538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Equation" r:id="rId9" imgW="1676160" imgH="304560" progId="Equation.DSMT4">
                  <p:embed/>
                </p:oleObj>
              </mc:Choice>
              <mc:Fallback>
                <p:oleObj name="Equation" r:id="rId9" imgW="1676160" imgH="3045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790950"/>
                        <a:ext cx="2903538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381000" y="2590800"/>
          <a:ext cx="33877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Equation" r:id="rId11" imgW="1955520" imgH="342720" progId="Equation.DSMT4">
                  <p:embed/>
                </p:oleObj>
              </mc:Choice>
              <mc:Fallback>
                <p:oleObj name="Equation" r:id="rId11" imgW="1955520" imgH="3427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590800"/>
                        <a:ext cx="3387725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6248400" y="2667000"/>
          <a:ext cx="217805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Equation" r:id="rId12" imgW="1257120" imgH="304560" progId="Equation.DSMT4">
                  <p:embed/>
                </p:oleObj>
              </mc:Choice>
              <mc:Fallback>
                <p:oleObj name="Equation" r:id="rId12" imgW="1257120" imgH="3045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667000"/>
                        <a:ext cx="2178050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/>
          <p:cNvSpPr txBox="1">
            <a:spLocks/>
          </p:cNvSpPr>
          <p:nvPr/>
        </p:nvSpPr>
        <p:spPr>
          <a:xfrm>
            <a:off x="228600" y="228600"/>
            <a:ext cx="87630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3.Luyện </a:t>
            </a:r>
            <a:r>
              <a:rPr kumimoji="0" lang="en-US" sz="3600" b="1" i="0" u="sng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tập</a:t>
            </a:r>
            <a:r>
              <a:rPr kumimoji="0" lang="en-US" sz="36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50a: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Tìm</a:t>
            </a:r>
            <a:r>
              <a:rPr kumimoji="0" lang="en-US" sz="3200" b="1" i="0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x, </a:t>
            </a:r>
            <a:r>
              <a:rPr kumimoji="0" lang="en-US" sz="3200" b="1" i="0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biết</a:t>
            </a:r>
            <a:r>
              <a:rPr kumimoji="0" lang="en-US" sz="3200" b="1" i="0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endParaRPr kumimoji="0" lang="en-US" sz="3200" b="1" i="0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524125" y="1581150"/>
          <a:ext cx="33432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Equation" r:id="rId3" imgW="1930320" imgH="304560" progId="Equation.DSMT4">
                  <p:embed/>
                </p:oleObj>
              </mc:Choice>
              <mc:Fallback>
                <p:oleObj name="Equation" r:id="rId3" imgW="1930320" imgH="3045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25" y="1581150"/>
                        <a:ext cx="3343275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ubtitle 7"/>
          <p:cNvSpPr txBox="1">
            <a:spLocks/>
          </p:cNvSpPr>
          <p:nvPr/>
        </p:nvSpPr>
        <p:spPr>
          <a:xfrm>
            <a:off x="457200" y="19812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457200" y="2781300"/>
          <a:ext cx="33432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name="Equation" r:id="rId5" imgW="1930320" imgH="304560" progId="Equation.DSMT4">
                  <p:embed/>
                </p:oleObj>
              </mc:Choice>
              <mc:Fallback>
                <p:oleObj name="Equation" r:id="rId5" imgW="1930320" imgH="3045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781300"/>
                        <a:ext cx="3343275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466725" y="3333750"/>
          <a:ext cx="36290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7" name="Equation" r:id="rId7" imgW="2095200" imgH="304560" progId="Equation.DSMT4">
                  <p:embed/>
                </p:oleObj>
              </mc:Choice>
              <mc:Fallback>
                <p:oleObj name="Equation" r:id="rId7" imgW="2095200" imgH="3045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3333750"/>
                        <a:ext cx="3629025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381000" y="3867150"/>
          <a:ext cx="1211262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name="Equation" r:id="rId9" imgW="698400" imgH="304560" progId="Equation.DSMT4">
                  <p:embed/>
                </p:oleObj>
              </mc:Choice>
              <mc:Fallback>
                <p:oleObj name="Equation" r:id="rId9" imgW="698400" imgH="3045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67150"/>
                        <a:ext cx="1211262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533400" y="4448175"/>
          <a:ext cx="208756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name="Equation" r:id="rId11" imgW="1206360" imgH="241200" progId="Equation.DSMT4">
                  <p:embed/>
                </p:oleObj>
              </mc:Choice>
              <mc:Fallback>
                <p:oleObj name="Equation" r:id="rId11" imgW="1206360" imgH="241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448175"/>
                        <a:ext cx="2087562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ubtitle 7"/>
          <p:cNvSpPr txBox="1">
            <a:spLocks/>
          </p:cNvSpPr>
          <p:nvPr/>
        </p:nvSpPr>
        <p:spPr>
          <a:xfrm>
            <a:off x="-381000" y="43434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7893B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3657600" y="4419600"/>
          <a:ext cx="149542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name="Equation" r:id="rId13" imgW="863280" imgH="241200" progId="Equation.DSMT4">
                  <p:embed/>
                </p:oleObj>
              </mc:Choice>
              <mc:Fallback>
                <p:oleObj name="Equation" r:id="rId13" imgW="86328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419600"/>
                        <a:ext cx="1495425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381000" y="4953000"/>
          <a:ext cx="1890712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name="Equation" r:id="rId15" imgW="1091880" imgH="1066680" progId="Equation.DSMT4">
                  <p:embed/>
                </p:oleObj>
              </mc:Choice>
              <mc:Fallback>
                <p:oleObj name="Equation" r:id="rId15" imgW="1091880" imgH="10666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953000"/>
                        <a:ext cx="1890712" cy="167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ubtitle 7"/>
          <p:cNvSpPr txBox="1">
            <a:spLocks/>
          </p:cNvSpPr>
          <p:nvPr/>
        </p:nvSpPr>
        <p:spPr>
          <a:xfrm>
            <a:off x="0" y="49530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1600200" y="3836988"/>
          <a:ext cx="1143000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name="Equation" r:id="rId17" imgW="660240" imgH="304560" progId="Equation.DSMT4">
                  <p:embed/>
                </p:oleObj>
              </mc:Choice>
              <mc:Fallback>
                <p:oleObj name="Equation" r:id="rId17" imgW="660240" imgH="30456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836988"/>
                        <a:ext cx="1143000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2716212" y="3889375"/>
          <a:ext cx="6365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name="Equation" r:id="rId19" imgW="368280" imgH="241200" progId="Equation.DSMT4">
                  <p:embed/>
                </p:oleObj>
              </mc:Choice>
              <mc:Fallback>
                <p:oleObj name="Equation" r:id="rId19" imgW="368280" imgH="2412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6212" y="3889375"/>
                        <a:ext cx="636588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/>
          <p:cNvSpPr txBox="1">
            <a:spLocks/>
          </p:cNvSpPr>
          <p:nvPr/>
        </p:nvSpPr>
        <p:spPr>
          <a:xfrm>
            <a:off x="457200" y="2286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 DẪN VỀ NHÀ</a:t>
            </a:r>
            <a:endParaRPr kumimoji="0" lang="en-US" sz="3200" b="1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Subtitle 7"/>
          <p:cNvSpPr txBox="1">
            <a:spLocks/>
          </p:cNvSpPr>
          <p:nvPr/>
        </p:nvSpPr>
        <p:spPr>
          <a:xfrm>
            <a:off x="457200" y="12192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Lưu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ý: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phân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tích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đa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thức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thành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nhân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tử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bằng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phương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pháp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nhóm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hạng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tử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cần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nhóm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thích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hợp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Ôn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tập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3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phương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pháp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phân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tích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đa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thức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thành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nhân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tử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đã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học</a:t>
            </a:r>
            <a:endParaRPr kumimoji="0" lang="en-US" sz="32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sz="3200" b="1" baseline="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-47a,b; 48; 49; 50b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22,23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52400" y="0"/>
            <a:ext cx="8763000" cy="114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" y="1524000"/>
            <a:ext cx="8077200" cy="1219200"/>
          </a:xfrm>
        </p:spPr>
        <p:txBody>
          <a:bodyPr>
            <a:noAutofit/>
          </a:bodyPr>
          <a:lstStyle/>
          <a:p>
            <a:pPr algn="l"/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1.Ví </a:t>
            </a:r>
            <a:r>
              <a:rPr lang="en-US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sz="28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6"/>
          <p:cNvSpPr txBox="1">
            <a:spLocks/>
          </p:cNvSpPr>
          <p:nvPr/>
        </p:nvSpPr>
        <p:spPr>
          <a:xfrm>
            <a:off x="228600" y="0"/>
            <a:ext cx="8763000" cy="1241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kumimoji="0" lang="en-US" sz="28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8.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PHÂN TÍCH ĐA THỨC THÀNH NHÂN TỬ BẰNG PHƯƠNG PHÁP NHÓM HẠNG TỬ</a:t>
            </a:r>
          </a:p>
        </p:txBody>
      </p:sp>
      <p:sp>
        <p:nvSpPr>
          <p:cNvPr id="10" name="Subtitle 7"/>
          <p:cNvSpPr txBox="1">
            <a:spLocks/>
          </p:cNvSpPr>
          <p:nvPr/>
        </p:nvSpPr>
        <p:spPr>
          <a:xfrm>
            <a:off x="457200" y="35052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514600" y="2514600"/>
          <a:ext cx="3124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3" imgW="1714320" imgH="342720" progId="Equation.DSMT4">
                  <p:embed/>
                </p:oleObj>
              </mc:Choice>
              <mc:Fallback>
                <p:oleObj name="Equation" r:id="rId3" imgW="1714320" imgH="342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514600"/>
                        <a:ext cx="3124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2743200" y="30480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3200400" y="30480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048000" y="3403600"/>
          <a:ext cx="284163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5" imgW="177480" imgH="190440" progId="Equation.DSMT4">
                  <p:embed/>
                </p:oleObj>
              </mc:Choice>
              <mc:Fallback>
                <p:oleObj name="Equation" r:id="rId5" imgW="177480" imgH="1904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403600"/>
                        <a:ext cx="284163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>
            <a:off x="4419600" y="30480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4876800" y="30480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4562475" y="3319463"/>
          <a:ext cx="30480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7" imgW="190440" imgH="241200" progId="Equation.DSMT4">
                  <p:embed/>
                </p:oleObj>
              </mc:Choice>
              <mc:Fallback>
                <p:oleObj name="Equation" r:id="rId7" imgW="190440" imgH="241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2475" y="3319463"/>
                        <a:ext cx="304800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Arrow Connector 27"/>
          <p:cNvCxnSpPr/>
          <p:nvPr/>
        </p:nvCxnSpPr>
        <p:spPr>
          <a:xfrm>
            <a:off x="2819400" y="29718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 flipV="1">
            <a:off x="3733800" y="30480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657600" y="30480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 flipV="1">
            <a:off x="4343400" y="30480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3505200" y="3429000"/>
          <a:ext cx="284163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9" imgW="177480" imgH="190440" progId="Equation.DSMT4">
                  <p:embed/>
                </p:oleObj>
              </mc:Choice>
              <mc:Fallback>
                <p:oleObj name="Equation" r:id="rId9" imgW="177480" imgH="1904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429000"/>
                        <a:ext cx="284163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4008437" y="3411538"/>
          <a:ext cx="487363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11" imgW="304560" imgH="241200" progId="Equation.DSMT4">
                  <p:embed/>
                </p:oleObj>
              </mc:Choice>
              <mc:Fallback>
                <p:oleObj name="Equation" r:id="rId11" imgW="304560" imgH="2412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437" y="3411538"/>
                        <a:ext cx="487363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457200" y="3962400"/>
          <a:ext cx="2971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13" imgW="1714320" imgH="342720" progId="Equation.DSMT4">
                  <p:embed/>
                </p:oleObj>
              </mc:Choice>
              <mc:Fallback>
                <p:oleObj name="Equation" r:id="rId13" imgW="1714320" imgH="34272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962400"/>
                        <a:ext cx="2971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3429000" y="3962400"/>
          <a:ext cx="2286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14" imgW="1130040" imgH="342720" progId="Equation.DSMT4">
                  <p:embed/>
                </p:oleObj>
              </mc:Choice>
              <mc:Fallback>
                <p:oleObj name="Equation" r:id="rId14" imgW="1130040" imgH="34272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962400"/>
                        <a:ext cx="2286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5691187" y="4038600"/>
          <a:ext cx="2233613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16" imgW="1104840" imgH="304560" progId="Equation.DSMT4">
                  <p:embed/>
                </p:oleObj>
              </mc:Choice>
              <mc:Fallback>
                <p:oleObj name="Equation" r:id="rId16" imgW="1104840" imgH="30456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1187" y="4038600"/>
                        <a:ext cx="2233613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3429000" y="4835526"/>
          <a:ext cx="744537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18" imgW="368280" imgH="190440" progId="Equation.DSMT4">
                  <p:embed/>
                </p:oleObj>
              </mc:Choice>
              <mc:Fallback>
                <p:oleObj name="Equation" r:id="rId18" imgW="368280" imgH="19044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835526"/>
                        <a:ext cx="744537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" name="Object 20"/>
          <p:cNvGraphicFramePr>
            <a:graphicFrameLocks noChangeAspect="1"/>
          </p:cNvGraphicFramePr>
          <p:nvPr/>
        </p:nvGraphicFramePr>
        <p:xfrm>
          <a:off x="4073525" y="4708526"/>
          <a:ext cx="1489075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20" imgW="736560" imgH="304560" progId="Equation.DSMT4">
                  <p:embed/>
                </p:oleObj>
              </mc:Choice>
              <mc:Fallback>
                <p:oleObj name="Equation" r:id="rId20" imgW="736560" imgH="30456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3525" y="4708526"/>
                        <a:ext cx="1489075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9" name="Object 21"/>
          <p:cNvGraphicFramePr>
            <a:graphicFrameLocks noChangeAspect="1"/>
          </p:cNvGraphicFramePr>
          <p:nvPr/>
        </p:nvGraphicFramePr>
        <p:xfrm>
          <a:off x="5478463" y="4792663"/>
          <a:ext cx="693737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22" imgW="342720" imgH="253800" progId="Equation.DSMT4">
                  <p:embed/>
                </p:oleObj>
              </mc:Choice>
              <mc:Fallback>
                <p:oleObj name="Equation" r:id="rId22" imgW="342720" imgH="2538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8463" y="4792663"/>
                        <a:ext cx="693737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1" name="Object 23"/>
          <p:cNvGraphicFramePr>
            <a:graphicFrameLocks noChangeAspect="1"/>
          </p:cNvGraphicFramePr>
          <p:nvPr/>
        </p:nvGraphicFramePr>
        <p:xfrm>
          <a:off x="6054725" y="4716463"/>
          <a:ext cx="1489075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24" imgW="736560" imgH="304560" progId="Equation.DSMT4">
                  <p:embed/>
                </p:oleObj>
              </mc:Choice>
              <mc:Fallback>
                <p:oleObj name="Equation" r:id="rId24" imgW="736560" imgH="30456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4725" y="4716463"/>
                        <a:ext cx="1489075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2" name="Object 24"/>
          <p:cNvGraphicFramePr>
            <a:graphicFrameLocks noChangeAspect="1"/>
          </p:cNvGraphicFramePr>
          <p:nvPr/>
        </p:nvGraphicFramePr>
        <p:xfrm>
          <a:off x="3505200" y="5402263"/>
          <a:ext cx="1771650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25" imgW="876240" imgH="304560" progId="Equation.DSMT4">
                  <p:embed/>
                </p:oleObj>
              </mc:Choice>
              <mc:Fallback>
                <p:oleObj name="Equation" r:id="rId25" imgW="876240" imgH="30456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402263"/>
                        <a:ext cx="1771650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3" name="Object 25"/>
          <p:cNvGraphicFramePr>
            <a:graphicFrameLocks noChangeAspect="1"/>
          </p:cNvGraphicFramePr>
          <p:nvPr/>
        </p:nvGraphicFramePr>
        <p:xfrm>
          <a:off x="5181600" y="5402263"/>
          <a:ext cx="1462088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27" imgW="723600" imgH="304560" progId="Equation.DSMT4">
                  <p:embed/>
                </p:oleObj>
              </mc:Choice>
              <mc:Fallback>
                <p:oleObj name="Equation" r:id="rId27" imgW="723600" imgH="30456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402263"/>
                        <a:ext cx="1462088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Cloud Callout 37"/>
          <p:cNvSpPr/>
          <p:nvPr/>
        </p:nvSpPr>
        <p:spPr>
          <a:xfrm>
            <a:off x="5410200" y="228600"/>
            <a:ext cx="3962400" cy="2667000"/>
          </a:xfrm>
          <a:prstGeom prst="cloudCallou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Cloud Callout 56"/>
          <p:cNvSpPr/>
          <p:nvPr/>
        </p:nvSpPr>
        <p:spPr>
          <a:xfrm>
            <a:off x="5181600" y="457200"/>
            <a:ext cx="3657600" cy="2438400"/>
          </a:xfrm>
          <a:prstGeom prst="cloudCallou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Cloud Callout 30"/>
          <p:cNvSpPr/>
          <p:nvPr/>
        </p:nvSpPr>
        <p:spPr>
          <a:xfrm>
            <a:off x="5715000" y="381000"/>
            <a:ext cx="3429000" cy="2362200"/>
          </a:xfrm>
          <a:prstGeom prst="cloudCallout">
            <a:avLst>
              <a:gd name="adj1" fmla="val -17983"/>
              <a:gd name="adj2" fmla="val 57985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Cloud Callout 58"/>
          <p:cNvSpPr/>
          <p:nvPr/>
        </p:nvSpPr>
        <p:spPr>
          <a:xfrm>
            <a:off x="5943600" y="914400"/>
            <a:ext cx="3429000" cy="2362200"/>
          </a:xfrm>
          <a:prstGeom prst="cloudCallout">
            <a:avLst>
              <a:gd name="adj1" fmla="val -17983"/>
              <a:gd name="adj2" fmla="val 57985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/>
      <p:bldP spid="38" grpId="0" animBg="1"/>
      <p:bldP spid="57" grpId="0" animBg="1"/>
      <p:bldP spid="57" grpId="1" animBg="1"/>
      <p:bldP spid="31" grpId="0" animBg="1"/>
      <p:bldP spid="31" grpId="1" animBg="1"/>
      <p:bldP spid="59" grpId="1" animBg="1"/>
      <p:bldP spid="59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7"/>
          <p:cNvSpPr txBox="1">
            <a:spLocks/>
          </p:cNvSpPr>
          <p:nvPr/>
        </p:nvSpPr>
        <p:spPr>
          <a:xfrm>
            <a:off x="152400" y="15240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1.Ví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dụ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Ví</a:t>
            </a:r>
            <a:r>
              <a:rPr kumimoji="0" lang="en-US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dụ</a:t>
            </a:r>
            <a:r>
              <a:rPr kumimoji="0" lang="en-US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phân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tích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thức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thành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nhân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tử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52400" y="0"/>
            <a:ext cx="8763000" cy="114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228600" y="0"/>
            <a:ext cx="8763000" cy="1241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kumimoji="0" lang="en-US" sz="28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8.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PHÂN TÍCH ĐA THỨC THÀNH NHÂN TỬ BẰNG PHƯƠNG PHÁP NHÓM HẠNG TỬ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495800" y="3302000"/>
          <a:ext cx="1524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3" imgW="152280" imgH="253800" progId="Equation.DSMT4">
                  <p:embed/>
                </p:oleObj>
              </mc:Choice>
              <mc:Fallback>
                <p:oleObj name="Equation" r:id="rId3" imgW="15228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302000"/>
                        <a:ext cx="1524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514600" y="2514600"/>
          <a:ext cx="3124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5" imgW="1714320" imgH="342720" progId="Equation.DSMT4">
                  <p:embed/>
                </p:oleObj>
              </mc:Choice>
              <mc:Fallback>
                <p:oleObj name="Equation" r:id="rId5" imgW="1714320" imgH="342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514600"/>
                        <a:ext cx="3124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609600" y="4038600"/>
          <a:ext cx="3124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7" imgW="1714320" imgH="342720" progId="Equation.DSMT4">
                  <p:embed/>
                </p:oleObj>
              </mc:Choice>
              <mc:Fallback>
                <p:oleObj name="Equation" r:id="rId7" imgW="1714320" imgH="342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038600"/>
                        <a:ext cx="3124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3810000" y="4056062"/>
          <a:ext cx="4397375" cy="196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8" imgW="2412720" imgH="1104840" progId="Equation.DSMT4">
                  <p:embed/>
                </p:oleObj>
              </mc:Choice>
              <mc:Fallback>
                <p:oleObj name="Equation" r:id="rId8" imgW="2412720" imgH="11048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056062"/>
                        <a:ext cx="4397375" cy="196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ubtitle 7"/>
          <p:cNvSpPr txBox="1">
            <a:spLocks/>
          </p:cNvSpPr>
          <p:nvPr/>
        </p:nvSpPr>
        <p:spPr>
          <a:xfrm>
            <a:off x="228600" y="32766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/>
          <p:cNvSpPr txBox="1">
            <a:spLocks/>
          </p:cNvSpPr>
          <p:nvPr/>
        </p:nvSpPr>
        <p:spPr>
          <a:xfrm>
            <a:off x="152400" y="15240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1.Ví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dụ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Ví</a:t>
            </a:r>
            <a:r>
              <a:rPr kumimoji="0" lang="en-US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dụ</a:t>
            </a:r>
            <a:r>
              <a:rPr kumimoji="0" lang="en-US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hân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tích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thức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thành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nhân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tử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" y="0"/>
            <a:ext cx="8763000" cy="114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6"/>
          <p:cNvSpPr txBox="1">
            <a:spLocks/>
          </p:cNvSpPr>
          <p:nvPr/>
        </p:nvSpPr>
        <p:spPr>
          <a:xfrm>
            <a:off x="228600" y="0"/>
            <a:ext cx="8763000" cy="1241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kumimoji="0" lang="en-US" sz="28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8.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PHÂN TÍCH ĐA THỨC THÀNH NHÂN TỬ BẰNG PHƯƠNG PHÁP NHÓM HẠNG TỬ</a:t>
            </a: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2387600" y="2559050"/>
          <a:ext cx="33782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Equation" r:id="rId3" imgW="1854000" imgH="291960" progId="Equation.DSMT4">
                  <p:embed/>
                </p:oleObj>
              </mc:Choice>
              <mc:Fallback>
                <p:oleObj name="Equation" r:id="rId3" imgW="1854000" imgH="2919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7600" y="2559050"/>
                        <a:ext cx="3378200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ubtitle 7"/>
          <p:cNvSpPr txBox="1">
            <a:spLocks/>
          </p:cNvSpPr>
          <p:nvPr/>
        </p:nvSpPr>
        <p:spPr>
          <a:xfrm>
            <a:off x="457200" y="31242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Tìm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cách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nhóm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khác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nhau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để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phân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tích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được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đa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thức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thành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nhân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tử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10" name="Subtitle 7"/>
          <p:cNvSpPr txBox="1">
            <a:spLocks/>
          </p:cNvSpPr>
          <p:nvPr/>
        </p:nvSpPr>
        <p:spPr>
          <a:xfrm>
            <a:off x="457200" y="40386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Cách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1: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457200" y="4586287"/>
          <a:ext cx="33782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Equation" r:id="rId5" imgW="1854000" imgH="291960" progId="Equation.DSMT4">
                  <p:embed/>
                </p:oleObj>
              </mc:Choice>
              <mc:Fallback>
                <p:oleObj name="Equation" r:id="rId5" imgW="1854000" imgH="2919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586287"/>
                        <a:ext cx="3378200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3856038" y="4572000"/>
          <a:ext cx="4373562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Equation" r:id="rId6" imgW="2400120" imgH="304560" progId="Equation.DSMT4">
                  <p:embed/>
                </p:oleObj>
              </mc:Choice>
              <mc:Fallback>
                <p:oleObj name="Equation" r:id="rId6" imgW="2400120" imgH="3045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6038" y="4572000"/>
                        <a:ext cx="4373562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3892550" y="5184775"/>
          <a:ext cx="39560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Equation" r:id="rId8" imgW="2171520" imgH="304560" progId="Equation.DSMT4">
                  <p:embed/>
                </p:oleObj>
              </mc:Choice>
              <mc:Fallback>
                <p:oleObj name="Equation" r:id="rId8" imgW="2171520" imgH="3045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2550" y="5184775"/>
                        <a:ext cx="395605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3933825" y="5781675"/>
          <a:ext cx="30765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Equation" r:id="rId10" imgW="1688760" imgH="304560" progId="Equation.DSMT4">
                  <p:embed/>
                </p:oleObj>
              </mc:Choice>
              <mc:Fallback>
                <p:oleObj name="Equation" r:id="rId10" imgW="1688760" imgH="3045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3825" y="5781675"/>
                        <a:ext cx="3076575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/>
          <p:cNvSpPr txBox="1">
            <a:spLocks/>
          </p:cNvSpPr>
          <p:nvPr/>
        </p:nvSpPr>
        <p:spPr>
          <a:xfrm>
            <a:off x="152400" y="11430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1.Ví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dụ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Ví</a:t>
            </a:r>
            <a:r>
              <a:rPr kumimoji="0" lang="en-US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dụ</a:t>
            </a:r>
            <a:r>
              <a:rPr kumimoji="0" lang="en-US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hân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tích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thức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thành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nhân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tử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" y="0"/>
            <a:ext cx="8763000" cy="114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6"/>
          <p:cNvSpPr txBox="1">
            <a:spLocks/>
          </p:cNvSpPr>
          <p:nvPr/>
        </p:nvSpPr>
        <p:spPr>
          <a:xfrm>
            <a:off x="228600" y="0"/>
            <a:ext cx="8763000" cy="1241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kumimoji="0" lang="en-US" sz="28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8.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PHÂN TÍCH ĐA THỨC THÀNH NHÂN TỬ BẰNG PHƯƠNG PHÁP NHÓM HẠNG TỬ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2387600" y="2178050"/>
          <a:ext cx="33782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4" imgW="1854000" imgH="291960" progId="Equation.DSMT4">
                  <p:embed/>
                </p:oleObj>
              </mc:Choice>
              <mc:Fallback>
                <p:oleObj name="Equation" r:id="rId4" imgW="1854000" imgH="291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7600" y="2178050"/>
                        <a:ext cx="3378200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ubtitle 7"/>
          <p:cNvSpPr txBox="1">
            <a:spLocks/>
          </p:cNvSpPr>
          <p:nvPr/>
        </p:nvSpPr>
        <p:spPr>
          <a:xfrm>
            <a:off x="457200" y="28956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Cách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2: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457200" y="3443287"/>
          <a:ext cx="33782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6" imgW="1854000" imgH="291960" progId="Equation.DSMT4">
                  <p:embed/>
                </p:oleObj>
              </mc:Choice>
              <mc:Fallback>
                <p:oleObj name="Equation" r:id="rId6" imgW="1854000" imgH="2919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443287"/>
                        <a:ext cx="3378200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3856038" y="3429000"/>
          <a:ext cx="4373562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7" imgW="2400120" imgH="304560" progId="Equation.DSMT4">
                  <p:embed/>
                </p:oleObj>
              </mc:Choice>
              <mc:Fallback>
                <p:oleObj name="Equation" r:id="rId7" imgW="2400120" imgH="3045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6038" y="3429000"/>
                        <a:ext cx="4373562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3741738" y="4041775"/>
          <a:ext cx="42576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9" imgW="2336760" imgH="304560" progId="Equation.DSMT4">
                  <p:embed/>
                </p:oleObj>
              </mc:Choice>
              <mc:Fallback>
                <p:oleObj name="Equation" r:id="rId9" imgW="2336760" imgH="3045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1738" y="4041775"/>
                        <a:ext cx="4257675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3933825" y="4638675"/>
          <a:ext cx="30765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11" imgW="1688760" imgH="304560" progId="Equation.DSMT4">
                  <p:embed/>
                </p:oleObj>
              </mc:Choice>
              <mc:Fallback>
                <p:oleObj name="Equation" r:id="rId11" imgW="1688760" imgH="3045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3825" y="4638675"/>
                        <a:ext cx="3076575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/>
          <p:cNvSpPr txBox="1">
            <a:spLocks/>
          </p:cNvSpPr>
          <p:nvPr/>
        </p:nvSpPr>
        <p:spPr>
          <a:xfrm>
            <a:off x="152400" y="11430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1.Ví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dụ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Ví</a:t>
            </a:r>
            <a:r>
              <a:rPr kumimoji="0" lang="en-US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dụ</a:t>
            </a:r>
            <a:r>
              <a:rPr kumimoji="0" lang="en-US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hân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tích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thức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thành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nhân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tử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" y="0"/>
            <a:ext cx="8763000" cy="114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6"/>
          <p:cNvSpPr txBox="1">
            <a:spLocks/>
          </p:cNvSpPr>
          <p:nvPr/>
        </p:nvSpPr>
        <p:spPr>
          <a:xfrm>
            <a:off x="228600" y="0"/>
            <a:ext cx="8763000" cy="1241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kumimoji="0" lang="en-US" sz="28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8.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PHÂN TÍCH ĐA THỨC THÀNH NHÂN TỬ BẰNG PHƯƠNG PHÁP NHÓM HẠNG TỬ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2387600" y="2178050"/>
          <a:ext cx="33782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Equation" r:id="rId4" imgW="1854000" imgH="291960" progId="Equation.DSMT4">
                  <p:embed/>
                </p:oleObj>
              </mc:Choice>
              <mc:Fallback>
                <p:oleObj name="Equation" r:id="rId4" imgW="1854000" imgH="291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7600" y="2178050"/>
                        <a:ext cx="3378200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ubtitle 7"/>
          <p:cNvSpPr txBox="1">
            <a:spLocks/>
          </p:cNvSpPr>
          <p:nvPr/>
        </p:nvSpPr>
        <p:spPr>
          <a:xfrm>
            <a:off x="228600" y="32004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thể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nhóm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như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được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không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Vì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sao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3733800" y="3952875"/>
          <a:ext cx="2290762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Equation" r:id="rId6" imgW="1257120" imgH="304560" progId="Equation.DSMT4">
                  <p:embed/>
                </p:oleObj>
              </mc:Choice>
              <mc:Fallback>
                <p:oleObj name="Equation" r:id="rId6" imgW="1257120" imgH="3045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952875"/>
                        <a:ext cx="2290762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355600" y="3976687"/>
          <a:ext cx="33782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Equation" r:id="rId8" imgW="1854000" imgH="291960" progId="Equation.DSMT4">
                  <p:embed/>
                </p:oleObj>
              </mc:Choice>
              <mc:Fallback>
                <p:oleObj name="Equation" r:id="rId8" imgW="1854000" imgH="2919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3976687"/>
                        <a:ext cx="3378200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5988050" y="3954462"/>
          <a:ext cx="201295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Equation" r:id="rId9" imgW="1104840" imgH="304560" progId="Equation.DSMT4">
                  <p:embed/>
                </p:oleObj>
              </mc:Choice>
              <mc:Fallback>
                <p:oleObj name="Equation" r:id="rId9" imgW="1104840" imgH="3045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8050" y="3954462"/>
                        <a:ext cx="2012950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7"/>
          <p:cNvSpPr txBox="1">
            <a:spLocks/>
          </p:cNvSpPr>
          <p:nvPr/>
        </p:nvSpPr>
        <p:spPr>
          <a:xfrm>
            <a:off x="152400" y="12954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1.Ví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dụ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Ví</a:t>
            </a:r>
            <a:r>
              <a:rPr kumimoji="0" lang="en-US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dụ</a:t>
            </a:r>
            <a:r>
              <a:rPr kumimoji="0" lang="en-US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3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hân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tích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thức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thành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nhân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tử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" y="0"/>
            <a:ext cx="8763000" cy="114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 txBox="1">
            <a:spLocks/>
          </p:cNvSpPr>
          <p:nvPr/>
        </p:nvSpPr>
        <p:spPr>
          <a:xfrm>
            <a:off x="228600" y="0"/>
            <a:ext cx="8763000" cy="1241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kumimoji="0" lang="en-US" sz="28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8.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PHÂN TÍCH ĐA THỨC THÀNH NHÂN TỬ BẰNG PHƯƠNG PHÁP NHÓM HẠNG TỬ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2641600" y="2286000"/>
          <a:ext cx="28686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Equation" r:id="rId3" imgW="1574640" imgH="342720" progId="Equation.DSMT4">
                  <p:embed/>
                </p:oleObj>
              </mc:Choice>
              <mc:Fallback>
                <p:oleObj name="Equation" r:id="rId3" imgW="1574640" imgH="342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2286000"/>
                        <a:ext cx="286861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ubtitle 7"/>
          <p:cNvSpPr txBox="1">
            <a:spLocks/>
          </p:cNvSpPr>
          <p:nvPr/>
        </p:nvSpPr>
        <p:spPr>
          <a:xfrm>
            <a:off x="457200" y="28956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5005388" y="3508375"/>
          <a:ext cx="2762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Equation" r:id="rId5" imgW="152280" imgH="253800" progId="Equation.DSMT4">
                  <p:embed/>
                </p:oleObj>
              </mc:Choice>
              <mc:Fallback>
                <p:oleObj name="Equation" r:id="rId5" imgW="152280" imgH="253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5388" y="3508375"/>
                        <a:ext cx="276225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331787" y="3429000"/>
          <a:ext cx="28686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4" name="Equation" r:id="rId7" imgW="1574640" imgH="342720" progId="Equation.DSMT4">
                  <p:embed/>
                </p:oleObj>
              </mc:Choice>
              <mc:Fallback>
                <p:oleObj name="Equation" r:id="rId7" imgW="1574640" imgH="34272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7" y="3429000"/>
                        <a:ext cx="286861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3124200" y="3429000"/>
          <a:ext cx="2705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5" name="Equation" r:id="rId8" imgW="1485720" imgH="342720" progId="Equation.DSMT4">
                  <p:embed/>
                </p:oleObj>
              </mc:Choice>
              <mc:Fallback>
                <p:oleObj name="Equation" r:id="rId8" imgW="1485720" imgH="34272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429000"/>
                        <a:ext cx="27051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3194050" y="4038600"/>
          <a:ext cx="17589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6" name="Equation" r:id="rId10" imgW="965160" imgH="342720" progId="Equation.DSMT4">
                  <p:embed/>
                </p:oleObj>
              </mc:Choice>
              <mc:Fallback>
                <p:oleObj name="Equation" r:id="rId10" imgW="965160" imgH="34272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050" y="4038600"/>
                        <a:ext cx="175895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3200400" y="4724400"/>
          <a:ext cx="2290763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Equation" r:id="rId12" imgW="1257120" imgH="304560" progId="Equation.DSMT4">
                  <p:embed/>
                </p:oleObj>
              </mc:Choice>
              <mc:Fallback>
                <p:oleObj name="Equation" r:id="rId12" imgW="1257120" imgH="30456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724400"/>
                        <a:ext cx="2290763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9" name="Object 17"/>
          <p:cNvGraphicFramePr>
            <a:graphicFrameLocks noChangeAspect="1"/>
          </p:cNvGraphicFramePr>
          <p:nvPr/>
        </p:nvGraphicFramePr>
        <p:xfrm>
          <a:off x="5791200" y="3429000"/>
          <a:ext cx="7635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Equation" r:id="rId14" imgW="419040" imgH="342720" progId="Equation.DSMT4">
                  <p:embed/>
                </p:oleObj>
              </mc:Choice>
              <mc:Fallback>
                <p:oleObj name="Equation" r:id="rId14" imgW="419040" imgH="34272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429000"/>
                        <a:ext cx="763588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0" name="Object 18"/>
          <p:cNvGraphicFramePr>
            <a:graphicFrameLocks noChangeAspect="1"/>
          </p:cNvGraphicFramePr>
          <p:nvPr/>
        </p:nvGraphicFramePr>
        <p:xfrm>
          <a:off x="4951412" y="4038600"/>
          <a:ext cx="7635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9" name="Equation" r:id="rId16" imgW="419040" imgH="342720" progId="Equation.DSMT4">
                  <p:embed/>
                </p:oleObj>
              </mc:Choice>
              <mc:Fallback>
                <p:oleObj name="Equation" r:id="rId16" imgW="419040" imgH="34272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1412" y="4038600"/>
                        <a:ext cx="763588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1" name="Object 19"/>
          <p:cNvGraphicFramePr>
            <a:graphicFrameLocks noChangeAspect="1"/>
          </p:cNvGraphicFramePr>
          <p:nvPr/>
        </p:nvGraphicFramePr>
        <p:xfrm>
          <a:off x="5472113" y="4724400"/>
          <a:ext cx="1919287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Equation" r:id="rId17" imgW="1054080" imgH="304560" progId="Equation.DSMT4">
                  <p:embed/>
                </p:oleObj>
              </mc:Choice>
              <mc:Fallback>
                <p:oleObj name="Equation" r:id="rId17" imgW="1054080" imgH="30456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2113" y="4724400"/>
                        <a:ext cx="1919287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7"/>
          <p:cNvSpPr txBox="1">
            <a:spLocks/>
          </p:cNvSpPr>
          <p:nvPr/>
        </p:nvSpPr>
        <p:spPr>
          <a:xfrm>
            <a:off x="152400" y="12954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1.Ví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dụ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Ví</a:t>
            </a:r>
            <a:r>
              <a:rPr kumimoji="0" lang="en-US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dụ</a:t>
            </a:r>
            <a:r>
              <a:rPr kumimoji="0" lang="en-US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3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hân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tích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thức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thành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nhân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tử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" y="0"/>
            <a:ext cx="8763000" cy="114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 txBox="1">
            <a:spLocks/>
          </p:cNvSpPr>
          <p:nvPr/>
        </p:nvSpPr>
        <p:spPr>
          <a:xfrm>
            <a:off x="228600" y="0"/>
            <a:ext cx="8763000" cy="1241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kumimoji="0" lang="en-US" sz="28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8.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PHÂN TÍCH ĐA THỨC THÀNH NHÂN TỬ BẰNG PHƯƠNG PHÁP NHÓM HẠNG TỬ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2641600" y="2286000"/>
          <a:ext cx="28686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" name="Equation" r:id="rId3" imgW="1574640" imgH="342720" progId="Equation.DSMT4">
                  <p:embed/>
                </p:oleObj>
              </mc:Choice>
              <mc:Fallback>
                <p:oleObj name="Equation" r:id="rId3" imgW="1574640" imgH="342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2286000"/>
                        <a:ext cx="286861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Subtitle 7"/>
          <p:cNvSpPr txBox="1">
            <a:spLocks/>
          </p:cNvSpPr>
          <p:nvPr/>
        </p:nvSpPr>
        <p:spPr>
          <a:xfrm>
            <a:off x="381000" y="30480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thể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nhóm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như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được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không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Vì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sao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8446" name="Object 14"/>
          <p:cNvGraphicFramePr>
            <a:graphicFrameLocks noChangeAspect="1"/>
          </p:cNvGraphicFramePr>
          <p:nvPr/>
        </p:nvGraphicFramePr>
        <p:xfrm>
          <a:off x="3276600" y="3581400"/>
          <a:ext cx="20812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7" name="Equation" r:id="rId5" imgW="1143000" imgH="342720" progId="Equation.DSMT4">
                  <p:embed/>
                </p:oleObj>
              </mc:Choice>
              <mc:Fallback>
                <p:oleObj name="Equation" r:id="rId5" imgW="1143000" imgH="3427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581400"/>
                        <a:ext cx="208121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2" name="Object 12"/>
          <p:cNvGraphicFramePr>
            <a:graphicFrameLocks noChangeAspect="1"/>
          </p:cNvGraphicFramePr>
          <p:nvPr/>
        </p:nvGraphicFramePr>
        <p:xfrm>
          <a:off x="407987" y="3581400"/>
          <a:ext cx="28686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" name="Equation" r:id="rId7" imgW="1574640" imgH="342720" progId="Equation.DSMT4">
                  <p:embed/>
                </p:oleObj>
              </mc:Choice>
              <mc:Fallback>
                <p:oleObj name="Equation" r:id="rId7" imgW="1574640" imgH="34272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7" y="3581400"/>
                        <a:ext cx="286861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3" name="Object 13"/>
          <p:cNvGraphicFramePr>
            <a:graphicFrameLocks noChangeAspect="1"/>
          </p:cNvGraphicFramePr>
          <p:nvPr/>
        </p:nvGraphicFramePr>
        <p:xfrm>
          <a:off x="5334000" y="3581400"/>
          <a:ext cx="17573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9" name="Equation" r:id="rId8" imgW="965160" imgH="342720" progId="Equation.DSMT4">
                  <p:embed/>
                </p:oleObj>
              </mc:Choice>
              <mc:Fallback>
                <p:oleObj name="Equation" r:id="rId8" imgW="965160" imgH="34272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581400"/>
                        <a:ext cx="175736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4" name="Object 14"/>
          <p:cNvGraphicFramePr>
            <a:graphicFrameLocks noChangeAspect="1"/>
          </p:cNvGraphicFramePr>
          <p:nvPr/>
        </p:nvGraphicFramePr>
        <p:xfrm>
          <a:off x="3308350" y="4183063"/>
          <a:ext cx="1873250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Equation" r:id="rId10" imgW="1028520" imgH="304560" progId="Equation.DSMT4">
                  <p:embed/>
                </p:oleObj>
              </mc:Choice>
              <mc:Fallback>
                <p:oleObj name="Equation" r:id="rId10" imgW="1028520" imgH="30456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8350" y="4183063"/>
                        <a:ext cx="1873250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5" name="Object 15"/>
          <p:cNvGraphicFramePr>
            <a:graphicFrameLocks noChangeAspect="1"/>
          </p:cNvGraphicFramePr>
          <p:nvPr/>
        </p:nvGraphicFramePr>
        <p:xfrm>
          <a:off x="5173663" y="4191000"/>
          <a:ext cx="2751137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1" name="Equation" r:id="rId12" imgW="1511280" imgH="304560" progId="Equation.DSMT4">
                  <p:embed/>
                </p:oleObj>
              </mc:Choice>
              <mc:Fallback>
                <p:oleObj name="Equation" r:id="rId12" imgW="1511280" imgH="30456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3663" y="4191000"/>
                        <a:ext cx="2751137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0"/>
            <a:ext cx="8763000" cy="114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6"/>
          <p:cNvSpPr txBox="1">
            <a:spLocks/>
          </p:cNvSpPr>
          <p:nvPr/>
        </p:nvSpPr>
        <p:spPr>
          <a:xfrm>
            <a:off x="228600" y="0"/>
            <a:ext cx="8763000" cy="1241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kumimoji="0" lang="en-US" sz="28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8.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PHÂN TÍCH ĐA THỨC THÀNH NHÂN TỬ BẰNG PHƯƠNG PHÁP NHÓM HẠNG TỬ</a:t>
            </a:r>
          </a:p>
        </p:txBody>
      </p:sp>
      <p:sp>
        <p:nvSpPr>
          <p:cNvPr id="6" name="Subtitle 7"/>
          <p:cNvSpPr txBox="1">
            <a:spLocks/>
          </p:cNvSpPr>
          <p:nvPr/>
        </p:nvSpPr>
        <p:spPr>
          <a:xfrm>
            <a:off x="381000" y="18288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7" name="Subtitle 7"/>
          <p:cNvSpPr txBox="1">
            <a:spLocks/>
          </p:cNvSpPr>
          <p:nvPr/>
        </p:nvSpPr>
        <p:spPr>
          <a:xfrm>
            <a:off x="457200" y="35814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kumimoji="0" lang="en-US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614</Words>
  <Application>Microsoft Office PowerPoint</Application>
  <PresentationFormat>On-screen Show (4:3)</PresentationFormat>
  <Paragraphs>75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</dc:creator>
  <cp:lastModifiedBy>Admin_PTIT</cp:lastModifiedBy>
  <cp:revision>91</cp:revision>
  <dcterms:created xsi:type="dcterms:W3CDTF">2015-05-09T12:13:05Z</dcterms:created>
  <dcterms:modified xsi:type="dcterms:W3CDTF">2017-09-20T02:19:38Z</dcterms:modified>
</cp:coreProperties>
</file>